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7" r:id="rId3"/>
    <p:sldId id="278" r:id="rId4"/>
    <p:sldId id="279" r:id="rId5"/>
    <p:sldId id="280" r:id="rId6"/>
    <p:sldId id="256" r:id="rId7"/>
    <p:sldId id="257" r:id="rId8"/>
    <p:sldId id="281" r:id="rId9"/>
    <p:sldId id="258" r:id="rId10"/>
    <p:sldId id="260" r:id="rId11"/>
    <p:sldId id="266" r:id="rId12"/>
    <p:sldId id="269" r:id="rId13"/>
    <p:sldId id="267" r:id="rId14"/>
    <p:sldId id="268" r:id="rId15"/>
    <p:sldId id="261" r:id="rId16"/>
    <p:sldId id="263" r:id="rId17"/>
    <p:sldId id="270" r:id="rId18"/>
    <p:sldId id="275" r:id="rId19"/>
    <p:sldId id="271" r:id="rId20"/>
    <p:sldId id="264" r:id="rId21"/>
    <p:sldId id="272" r:id="rId22"/>
    <p:sldId id="276" r:id="rId23"/>
    <p:sldId id="273" r:id="rId24"/>
    <p:sldId id="26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03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11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55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88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32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44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034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05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37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325AA-8F14-439D-B722-DFDBDC124E8F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25EB-C5A6-4134-BB21-2D9AFE63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5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22067" y="-104503"/>
            <a:ext cx="11874137" cy="4545874"/>
          </a:xfrm>
        </p:spPr>
        <p:txBody>
          <a:bodyPr>
            <a:normAutofit/>
          </a:bodyPr>
          <a:lstStyle/>
          <a:p>
            <a:pPr algn="ctr"/>
            <a:r>
              <a:rPr lang="lt-LT" b="1" dirty="0">
                <a:latin typeface="Segoe Print" panose="02000600000000000000" pitchFamily="2" charset="0"/>
              </a:rPr>
              <a:t>Instrukcija, kaip Kontrolinį darbą ar Klasės darbus, ar N	</a:t>
            </a:r>
            <a:r>
              <a:rPr lang="lt-LT" b="1">
                <a:latin typeface="Segoe Print" panose="02000600000000000000" pitchFamily="2" charset="0"/>
              </a:rPr>
              <a:t>amų darbus </a:t>
            </a:r>
            <a:r>
              <a:rPr lang="lt-LT" b="1" dirty="0">
                <a:latin typeface="Segoe Print" panose="02000600000000000000" pitchFamily="2" charset="0"/>
              </a:rPr>
              <a:t>atsiųsti į Microsoft </a:t>
            </a:r>
            <a:r>
              <a:rPr lang="lt-LT" b="1" dirty="0" err="1">
                <a:latin typeface="Segoe Print" panose="02000600000000000000" pitchFamily="2" charset="0"/>
              </a:rPr>
              <a:t>Teams</a:t>
            </a:r>
            <a:r>
              <a:rPr lang="lt-LT" b="1" dirty="0">
                <a:latin typeface="Segoe Print" panose="02000600000000000000" pitchFamily="2" charset="0"/>
              </a:rPr>
              <a:t>  PAMOKŲ BLOKNOTĄ</a:t>
            </a:r>
          </a:p>
        </p:txBody>
      </p:sp>
      <p:pic>
        <p:nvPicPr>
          <p:cNvPr id="4" name="Picture 2" descr="Grupės |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45873" y="2881342"/>
            <a:ext cx="2912573" cy="374093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47073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40642D1-7A11-4904-A751-FEBFCC978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2440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latin typeface="Segoe Print" panose="02000600000000000000" pitchFamily="2" charset="0"/>
              </a:rPr>
              <a:t>Gal </a:t>
            </a:r>
            <a:r>
              <a:rPr lang="lt-LT" sz="2400" b="1" dirty="0">
                <a:latin typeface="Segoe Print" panose="02000600000000000000" pitchFamily="2" charset="0"/>
              </a:rPr>
              <a:t>n</a:t>
            </a:r>
            <a:r>
              <a:rPr lang="en-US" sz="2400" b="1" dirty="0" err="1">
                <a:latin typeface="Segoe Print" panose="02000600000000000000" pitchFamily="2" charset="0"/>
              </a:rPr>
              <a:t>ori</a:t>
            </a:r>
            <a:r>
              <a:rPr lang="en-US" sz="2400" b="1" dirty="0">
                <a:latin typeface="Segoe Print" panose="02000600000000000000" pitchFamily="2" charset="0"/>
              </a:rPr>
              <a:t> Microsoft Teams </a:t>
            </a:r>
            <a:r>
              <a:rPr lang="en-US" sz="2400" b="1" dirty="0" err="1">
                <a:latin typeface="Segoe Print" panose="02000600000000000000" pitchFamily="2" charset="0"/>
              </a:rPr>
              <a:t>aplink</a:t>
            </a:r>
            <a:r>
              <a:rPr lang="lt-LT" sz="2400" b="1" dirty="0">
                <a:latin typeface="Segoe Print" panose="02000600000000000000" pitchFamily="2" charset="0"/>
              </a:rPr>
              <a:t>ą turėti lietuvių kalba?</a:t>
            </a:r>
            <a:br>
              <a:rPr lang="lt-LT" sz="2400" b="1" dirty="0">
                <a:latin typeface="Segoe Print" panose="02000600000000000000" pitchFamily="2" charset="0"/>
              </a:rPr>
            </a:br>
            <a:r>
              <a:rPr lang="lt-LT" sz="2400" b="1" dirty="0">
                <a:latin typeface="Segoe Print" panose="02000600000000000000" pitchFamily="2" charset="0"/>
              </a:rPr>
              <a:t>Tada paspausk ant        ir atsidarius lentelei paspausk ant </a:t>
            </a:r>
            <a:r>
              <a:rPr lang="lt-LT" sz="2400" b="1" dirty="0" err="1">
                <a:solidFill>
                  <a:srgbClr val="990000"/>
                </a:solidFill>
                <a:latin typeface="Segoe Print" panose="02000600000000000000" pitchFamily="2" charset="0"/>
              </a:rPr>
              <a:t>Settings</a:t>
            </a:r>
            <a:endParaRPr lang="en-US" sz="2400" b="1" dirty="0">
              <a:solidFill>
                <a:srgbClr val="99000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F5BD1D8E-89A8-496D-8AE6-018E7FB94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12210"/>
            <a:ext cx="9804043" cy="5285434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41935199-67A0-4139-968B-0C03FA26E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915" y="706346"/>
            <a:ext cx="575215" cy="398226"/>
          </a:xfrm>
          <a:prstGeom prst="rect">
            <a:avLst/>
          </a:prstGeom>
        </p:spPr>
      </p:pic>
      <p:cxnSp>
        <p:nvCxnSpPr>
          <p:cNvPr id="6" name="Tiesioji rodyklės jungtis 5">
            <a:extLst>
              <a:ext uri="{FF2B5EF4-FFF2-40B4-BE49-F238E27FC236}">
                <a16:creationId xmlns:a16="http://schemas.microsoft.com/office/drawing/2014/main" id="{3E41FC2B-9CC5-4136-AEE9-3DA0CF30605B}"/>
              </a:ext>
            </a:extLst>
          </p:cNvPr>
          <p:cNvCxnSpPr/>
          <p:nvPr/>
        </p:nvCxnSpPr>
        <p:spPr>
          <a:xfrm>
            <a:off x="4154750" y="1029810"/>
            <a:ext cx="5370990" cy="47939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iesioji rodyklės jungtis 7">
            <a:extLst>
              <a:ext uri="{FF2B5EF4-FFF2-40B4-BE49-F238E27FC236}">
                <a16:creationId xmlns:a16="http://schemas.microsoft.com/office/drawing/2014/main" id="{063D89E5-34CB-4B28-A323-D1287EE14F6F}"/>
              </a:ext>
            </a:extLst>
          </p:cNvPr>
          <p:cNvCxnSpPr/>
          <p:nvPr/>
        </p:nvCxnSpPr>
        <p:spPr>
          <a:xfrm>
            <a:off x="8202968" y="887704"/>
            <a:ext cx="381739" cy="189705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605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617A769-0E71-43EE-A2EE-8F4EDC12A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73" y="296182"/>
            <a:ext cx="11469949" cy="538328"/>
          </a:xfrm>
        </p:spPr>
        <p:txBody>
          <a:bodyPr>
            <a:normAutofit/>
          </a:bodyPr>
          <a:lstStyle/>
          <a:p>
            <a:r>
              <a:rPr lang="lt-LT" sz="2800" b="1" dirty="0">
                <a:latin typeface="Segoe Print" panose="02000600000000000000" pitchFamily="2" charset="0"/>
              </a:rPr>
              <a:t>Atsivėrusioje lentelėje paspausk ant </a:t>
            </a:r>
            <a:r>
              <a:rPr lang="lt-LT" sz="2800" b="1" dirty="0">
                <a:solidFill>
                  <a:srgbClr val="7030A0"/>
                </a:solidFill>
                <a:latin typeface="Segoe Print" panose="02000600000000000000" pitchFamily="2" charset="0"/>
              </a:rPr>
              <a:t>English (United </a:t>
            </a:r>
            <a:r>
              <a:rPr lang="lt-LT" sz="2800" b="1" dirty="0" err="1">
                <a:solidFill>
                  <a:srgbClr val="7030A0"/>
                </a:solidFill>
                <a:latin typeface="Segoe Print" panose="02000600000000000000" pitchFamily="2" charset="0"/>
              </a:rPr>
              <a:t>States</a:t>
            </a:r>
            <a:r>
              <a:rPr lang="lt-LT" sz="2800" b="1" dirty="0">
                <a:solidFill>
                  <a:srgbClr val="7030A0"/>
                </a:solidFill>
                <a:latin typeface="Segoe Print" panose="02000600000000000000" pitchFamily="2" charset="0"/>
              </a:rPr>
              <a:t>)</a:t>
            </a:r>
            <a:endParaRPr lang="en-US" sz="2800" b="1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A1BB52DA-04F5-4977-9EE4-83C49F36C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573" y="1107859"/>
            <a:ext cx="10359959" cy="5453959"/>
          </a:xfrm>
          <a:prstGeom prst="rect">
            <a:avLst/>
          </a:prstGeom>
        </p:spPr>
      </p:pic>
      <p:cxnSp>
        <p:nvCxnSpPr>
          <p:cNvPr id="6" name="Tiesioji rodyklės jungtis 5">
            <a:extLst>
              <a:ext uri="{FF2B5EF4-FFF2-40B4-BE49-F238E27FC236}">
                <a16:creationId xmlns:a16="http://schemas.microsoft.com/office/drawing/2014/main" id="{4B61DB63-5EEA-4473-BF17-E0F592CE894D}"/>
              </a:ext>
            </a:extLst>
          </p:cNvPr>
          <p:cNvCxnSpPr>
            <a:cxnSpLocks/>
          </p:cNvCxnSpPr>
          <p:nvPr/>
        </p:nvCxnSpPr>
        <p:spPr>
          <a:xfrm flipH="1">
            <a:off x="6391922" y="710214"/>
            <a:ext cx="2414727" cy="339127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247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65F2DD7-4BAE-4132-AB3D-D43CC3752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3284"/>
          </a:xfrm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Segoe Print" panose="02000600000000000000" pitchFamily="2" charset="0"/>
              </a:rPr>
              <a:t>Ir iš lentelės pasirink </a:t>
            </a:r>
            <a:r>
              <a:rPr lang="lt-LT" sz="3600" b="1" dirty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Lietuvių (Lietuva)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BAC2E759-71B4-43A2-8D64-3EE0D96A7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90" y="1413994"/>
            <a:ext cx="8818924" cy="5278635"/>
          </a:xfrm>
          <a:prstGeom prst="rect">
            <a:avLst/>
          </a:prstGeom>
        </p:spPr>
      </p:pic>
      <p:cxnSp>
        <p:nvCxnSpPr>
          <p:cNvPr id="5" name="Tiesioji rodyklės jungtis 4">
            <a:extLst>
              <a:ext uri="{FF2B5EF4-FFF2-40B4-BE49-F238E27FC236}">
                <a16:creationId xmlns:a16="http://schemas.microsoft.com/office/drawing/2014/main" id="{EE1BED3B-B0A9-426B-B4C1-A751DD0A711B}"/>
              </a:ext>
            </a:extLst>
          </p:cNvPr>
          <p:cNvCxnSpPr/>
          <p:nvPr/>
        </p:nvCxnSpPr>
        <p:spPr>
          <a:xfrm flipH="1">
            <a:off x="5939161" y="914400"/>
            <a:ext cx="1917577" cy="417250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63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4A39C9A-9668-4ABD-AB83-4D92F3A92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84" y="365126"/>
            <a:ext cx="10128115" cy="850832"/>
          </a:xfrm>
        </p:spPr>
        <p:txBody>
          <a:bodyPr/>
          <a:lstStyle/>
          <a:p>
            <a:r>
              <a:rPr lang="lt-LT" b="1" dirty="0">
                <a:latin typeface="Segoe Print" panose="02000600000000000000" pitchFamily="2" charset="0"/>
              </a:rPr>
              <a:t>Ir paspausk ant 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Save </a:t>
            </a:r>
            <a:r>
              <a:rPr lang="lt-LT" b="1" dirty="0" err="1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and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lt-LT" b="1" dirty="0" err="1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restart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3F20F6F2-8610-4FA2-B081-BC594E895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9" y="1385671"/>
            <a:ext cx="9653081" cy="5228329"/>
          </a:xfrm>
          <a:prstGeom prst="rect">
            <a:avLst/>
          </a:prstGeom>
        </p:spPr>
      </p:pic>
      <p:cxnSp>
        <p:nvCxnSpPr>
          <p:cNvPr id="5" name="Tiesioji rodyklės jungtis 4">
            <a:extLst>
              <a:ext uri="{FF2B5EF4-FFF2-40B4-BE49-F238E27FC236}">
                <a16:creationId xmlns:a16="http://schemas.microsoft.com/office/drawing/2014/main" id="{25065DBF-B460-4E27-9F73-FDB1A013506A}"/>
              </a:ext>
            </a:extLst>
          </p:cNvPr>
          <p:cNvCxnSpPr/>
          <p:nvPr/>
        </p:nvCxnSpPr>
        <p:spPr>
          <a:xfrm flipH="1">
            <a:off x="5894773" y="923278"/>
            <a:ext cx="2086252" cy="41725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499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7" y="1227909"/>
            <a:ext cx="11257053" cy="5365277"/>
          </a:xfrm>
          <a:prstGeom prst="rect">
            <a:avLst/>
          </a:prstGeom>
        </p:spPr>
      </p:pic>
      <p:sp>
        <p:nvSpPr>
          <p:cNvPr id="7" name="Lankas 6"/>
          <p:cNvSpPr/>
          <p:nvPr/>
        </p:nvSpPr>
        <p:spPr>
          <a:xfrm>
            <a:off x="6394268" y="2246811"/>
            <a:ext cx="2364377" cy="1410789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Pavadinimas 5"/>
          <p:cNvSpPr>
            <a:spLocks noGrp="1"/>
          </p:cNvSpPr>
          <p:nvPr>
            <p:ph type="title"/>
          </p:nvPr>
        </p:nvSpPr>
        <p:spPr>
          <a:xfrm>
            <a:off x="1397726" y="365126"/>
            <a:ext cx="9956074" cy="627652"/>
          </a:xfrm>
          <a:ln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r>
              <a:rPr lang="lt-LT" b="1" dirty="0">
                <a:latin typeface="Segoe Print" panose="02000600000000000000" pitchFamily="2" charset="0"/>
              </a:rPr>
              <a:t>Iš </a:t>
            </a:r>
            <a:r>
              <a:rPr lang="lt-LT" b="1" dirty="0">
                <a:solidFill>
                  <a:srgbClr val="7030A0"/>
                </a:solidFill>
                <a:latin typeface="Segoe Print" panose="02000600000000000000" pitchFamily="2" charset="0"/>
              </a:rPr>
              <a:t>Komandos</a:t>
            </a:r>
            <a:r>
              <a:rPr lang="lt-LT" b="1" dirty="0">
                <a:latin typeface="Segoe Print" panose="02000600000000000000" pitchFamily="2" charset="0"/>
              </a:rPr>
              <a:t> pasirenki savo </a:t>
            </a:r>
            <a:r>
              <a:rPr lang="lt-LT" b="1" dirty="0">
                <a:solidFill>
                  <a:srgbClr val="7030A0"/>
                </a:solidFill>
                <a:latin typeface="Segoe Print" panose="02000600000000000000" pitchFamily="2" charset="0"/>
              </a:rPr>
              <a:t>Komandą</a:t>
            </a:r>
          </a:p>
        </p:txBody>
      </p:sp>
      <p:cxnSp>
        <p:nvCxnSpPr>
          <p:cNvPr id="10" name="Tiesioji rodyklės jungtis 9"/>
          <p:cNvCxnSpPr/>
          <p:nvPr/>
        </p:nvCxnSpPr>
        <p:spPr>
          <a:xfrm flipH="1">
            <a:off x="914791" y="822644"/>
            <a:ext cx="2547257" cy="130628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rodyklės jungtis 11"/>
          <p:cNvCxnSpPr/>
          <p:nvPr/>
        </p:nvCxnSpPr>
        <p:spPr>
          <a:xfrm flipH="1">
            <a:off x="7680960" y="822644"/>
            <a:ext cx="1554480" cy="130628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ankas 13"/>
          <p:cNvSpPr/>
          <p:nvPr/>
        </p:nvSpPr>
        <p:spPr>
          <a:xfrm>
            <a:off x="51861" y="2128929"/>
            <a:ext cx="954370" cy="497022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1438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1998617" y="378188"/>
            <a:ext cx="7772400" cy="640715"/>
          </a:xfrm>
        </p:spPr>
        <p:txBody>
          <a:bodyPr>
            <a:normAutofit fontScale="90000"/>
          </a:bodyPr>
          <a:lstStyle/>
          <a:p>
            <a:r>
              <a:rPr lang="lt-LT" b="1" dirty="0">
                <a:latin typeface="Segoe Print" panose="02000600000000000000" pitchFamily="2" charset="0"/>
              </a:rPr>
              <a:t>Spausti </a:t>
            </a:r>
            <a:r>
              <a:rPr lang="lt-LT" b="1" dirty="0">
                <a:solidFill>
                  <a:schemeClr val="accent5">
                    <a:lumMod val="50000"/>
                  </a:schemeClr>
                </a:solidFill>
                <a:latin typeface="Segoe Print" panose="02000600000000000000" pitchFamily="2" charset="0"/>
              </a:rPr>
              <a:t>Pamokų bloknotas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57" y="1109998"/>
            <a:ext cx="10611394" cy="5369814"/>
          </a:xfrm>
          <a:prstGeom prst="rect">
            <a:avLst/>
          </a:prstGeom>
        </p:spPr>
      </p:pic>
      <p:cxnSp>
        <p:nvCxnSpPr>
          <p:cNvPr id="7" name="Tiesioji rodyklės jungtis 6"/>
          <p:cNvCxnSpPr/>
          <p:nvPr/>
        </p:nvCxnSpPr>
        <p:spPr>
          <a:xfrm>
            <a:off x="5213713" y="813117"/>
            <a:ext cx="312420" cy="48922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Lankas 5"/>
          <p:cNvSpPr/>
          <p:nvPr/>
        </p:nvSpPr>
        <p:spPr>
          <a:xfrm>
            <a:off x="5369923" y="1192619"/>
            <a:ext cx="1110344" cy="542109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5826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C405585B-FBA5-4386-BF89-C1EE6BC61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93" y="3559892"/>
            <a:ext cx="344611" cy="408428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59B59150-5935-4328-92D8-AE6213D07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646" y="896645"/>
            <a:ext cx="10515600" cy="4656337"/>
          </a:xfrm>
        </p:spPr>
        <p:txBody>
          <a:bodyPr>
            <a:normAutofit fontScale="90000"/>
          </a:bodyPr>
          <a:lstStyle/>
          <a:p>
            <a:pPr algn="ctr"/>
            <a:r>
              <a:rPr lang="lt-LT" sz="5300" b="1" u="sng" dirty="0">
                <a:solidFill>
                  <a:srgbClr val="C00000"/>
                </a:solidFill>
                <a:latin typeface="Segoe Print" panose="02000600000000000000" pitchFamily="2" charset="0"/>
              </a:rPr>
              <a:t>Pastaba</a:t>
            </a:r>
            <a:br>
              <a:rPr lang="lt-LT" sz="5300" b="1" u="sng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br>
              <a:rPr lang="lt-LT" dirty="0">
                <a:latin typeface="Segoe Print" panose="02000600000000000000" pitchFamily="2" charset="0"/>
              </a:rPr>
            </a:br>
            <a:r>
              <a:rPr lang="lt-LT" dirty="0">
                <a:latin typeface="Segoe Print" panose="02000600000000000000" pitchFamily="2" charset="0"/>
              </a:rPr>
              <a:t>Jei Meniu juostoje nematai PAMOKŲ BLOKNOTAS, tai Meniu juostoje ieškok</a:t>
            </a:r>
            <a:br>
              <a:rPr lang="lt-LT" dirty="0">
                <a:latin typeface="Segoe Print" panose="02000600000000000000" pitchFamily="2" charset="0"/>
              </a:rPr>
            </a:br>
            <a:r>
              <a:rPr lang="lt-LT" dirty="0">
                <a:latin typeface="Segoe Print" panose="02000600000000000000" pitchFamily="2" charset="0"/>
              </a:rPr>
              <a:t>žodžio </a:t>
            </a:r>
            <a:r>
              <a:rPr lang="lt-LT" b="1" dirty="0">
                <a:solidFill>
                  <a:srgbClr val="0070C0"/>
                </a:solidFill>
                <a:latin typeface="Segoe Print" panose="02000600000000000000" pitchFamily="2" charset="0"/>
              </a:rPr>
              <a:t>DAR</a:t>
            </a:r>
            <a:r>
              <a:rPr lang="lt-LT" dirty="0">
                <a:latin typeface="Segoe Print" panose="02000600000000000000" pitchFamily="2" charset="0"/>
              </a:rPr>
              <a:t>   – ant jo paspaudus atsidarys lentelė, iš kurios pasispausi PAMOKŲ BLOKNOTAS.</a:t>
            </a:r>
            <a:endParaRPr lang="en-US" dirty="0">
              <a:latin typeface="Segoe Print" panose="02000600000000000000" pitchFamily="2" charset="0"/>
            </a:endParaRP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0973C975-3200-43CE-A8F0-BA1332A4C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657" y="5465110"/>
            <a:ext cx="6695013" cy="518439"/>
          </a:xfrm>
          <a:prstGeom prst="rect">
            <a:avLst/>
          </a:prstGeom>
        </p:spPr>
      </p:pic>
      <p:cxnSp>
        <p:nvCxnSpPr>
          <p:cNvPr id="8" name="Tiesioji rodyklės jungtis 7">
            <a:extLst>
              <a:ext uri="{FF2B5EF4-FFF2-40B4-BE49-F238E27FC236}">
                <a16:creationId xmlns:a16="http://schemas.microsoft.com/office/drawing/2014/main" id="{1006F270-4E28-45C6-A40C-C0B037BAF39A}"/>
              </a:ext>
            </a:extLst>
          </p:cNvPr>
          <p:cNvCxnSpPr>
            <a:cxnSpLocks/>
          </p:cNvCxnSpPr>
          <p:nvPr/>
        </p:nvCxnSpPr>
        <p:spPr>
          <a:xfrm>
            <a:off x="4234649" y="3968320"/>
            <a:ext cx="743710" cy="1586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105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/>
          <p:cNvSpPr>
            <a:spLocks noGrp="1"/>
          </p:cNvSpPr>
          <p:nvPr>
            <p:ph type="title"/>
          </p:nvPr>
        </p:nvSpPr>
        <p:spPr>
          <a:xfrm>
            <a:off x="3801292" y="365126"/>
            <a:ext cx="5042262" cy="679903"/>
          </a:xfrm>
        </p:spPr>
        <p:txBody>
          <a:bodyPr>
            <a:normAutofit fontScale="90000"/>
          </a:bodyPr>
          <a:lstStyle/>
          <a:p>
            <a:r>
              <a:rPr lang="lt-LT" b="1" dirty="0">
                <a:latin typeface="Segoe Print" panose="02000600000000000000" pitchFamily="2" charset="0"/>
              </a:rPr>
              <a:t>Spausti 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Rodyklę</a:t>
            </a: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19" y="1457326"/>
            <a:ext cx="10763795" cy="4773658"/>
          </a:xfrm>
          <a:prstGeom prst="rect">
            <a:avLst/>
          </a:prstGeom>
        </p:spPr>
      </p:pic>
      <p:cxnSp>
        <p:nvCxnSpPr>
          <p:cNvPr id="8" name="Tiesioji rodyklės jungtis 7"/>
          <p:cNvCxnSpPr/>
          <p:nvPr/>
        </p:nvCxnSpPr>
        <p:spPr>
          <a:xfrm flipH="1">
            <a:off x="3958046" y="953589"/>
            <a:ext cx="2495008" cy="1867988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Lankas 6"/>
          <p:cNvSpPr/>
          <p:nvPr/>
        </p:nvSpPr>
        <p:spPr>
          <a:xfrm>
            <a:off x="3477986" y="2750555"/>
            <a:ext cx="646611" cy="391886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5991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56708" y="195309"/>
            <a:ext cx="7772401" cy="1110978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Segoe Print" panose="02000600000000000000" pitchFamily="2" charset="0"/>
              </a:rPr>
              <a:t>Paspausti ant savo </a:t>
            </a:r>
            <a:r>
              <a:rPr lang="lt-LT" sz="3200" b="1" dirty="0">
                <a:solidFill>
                  <a:srgbClr val="00B050"/>
                </a:solidFill>
                <a:latin typeface="Segoe Print" panose="02000600000000000000" pitchFamily="2" charset="0"/>
              </a:rPr>
              <a:t>Vardo, Pavardės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8196410A-79AB-46F2-B392-80815D330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509" y="3604894"/>
            <a:ext cx="1195379" cy="3287849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F6DCF1EF-D28E-4538-9AE8-64298B6F6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13" y="1054304"/>
            <a:ext cx="9864663" cy="5473788"/>
          </a:xfrm>
          <a:prstGeom prst="rect">
            <a:avLst/>
          </a:prstGeom>
        </p:spPr>
      </p:pic>
      <p:cxnSp>
        <p:nvCxnSpPr>
          <p:cNvPr id="13" name="Tiesioji rodyklės jungtis 12">
            <a:extLst>
              <a:ext uri="{FF2B5EF4-FFF2-40B4-BE49-F238E27FC236}">
                <a16:creationId xmlns:a16="http://schemas.microsoft.com/office/drawing/2014/main" id="{C1FCCEEF-D85C-4D40-83A7-09B86C755867}"/>
              </a:ext>
            </a:extLst>
          </p:cNvPr>
          <p:cNvCxnSpPr>
            <a:cxnSpLocks/>
          </p:cNvCxnSpPr>
          <p:nvPr/>
        </p:nvCxnSpPr>
        <p:spPr>
          <a:xfrm flipH="1">
            <a:off x="4705165" y="921298"/>
            <a:ext cx="3266981" cy="248796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920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198464" y="483229"/>
            <a:ext cx="8985068" cy="719092"/>
          </a:xfrm>
        </p:spPr>
        <p:txBody>
          <a:bodyPr>
            <a:normAutofit fontScale="90000"/>
          </a:bodyPr>
          <a:lstStyle/>
          <a:p>
            <a:r>
              <a:rPr lang="lt-LT" b="1" dirty="0">
                <a:latin typeface="Segoe Print" panose="02000600000000000000" pitchFamily="2" charset="0"/>
              </a:rPr>
              <a:t>Paspausti ant </a:t>
            </a:r>
            <a:r>
              <a:rPr lang="lt-LT" b="1" dirty="0">
                <a:solidFill>
                  <a:srgbClr val="FF0000"/>
                </a:solidFill>
                <a:latin typeface="Segoe Print" panose="02000600000000000000" pitchFamily="2" charset="0"/>
              </a:rPr>
              <a:t>Kontroliniai darbai </a:t>
            </a:r>
            <a:r>
              <a:rPr lang="lt-LT" b="1" dirty="0">
                <a:solidFill>
                  <a:schemeClr val="bg2">
                    <a:lumMod val="10000"/>
                  </a:schemeClr>
                </a:solidFill>
                <a:latin typeface="Segoe Print" panose="02000600000000000000" pitchFamily="2" charset="0"/>
              </a:rPr>
              <a:t>ar</a:t>
            </a:r>
            <a:r>
              <a:rPr lang="lt-LT" b="1" dirty="0">
                <a:solidFill>
                  <a:srgbClr val="FF0000"/>
                </a:solidFill>
                <a:latin typeface="Segoe Print" panose="02000600000000000000" pitchFamily="2" charset="0"/>
              </a:rPr>
              <a:t> Klasės darbai, </a:t>
            </a:r>
            <a:r>
              <a:rPr lang="lt-LT" b="1" dirty="0">
                <a:solidFill>
                  <a:schemeClr val="bg2">
                    <a:lumMod val="10000"/>
                  </a:schemeClr>
                </a:solidFill>
                <a:latin typeface="Segoe Print" panose="02000600000000000000" pitchFamily="2" charset="0"/>
              </a:rPr>
              <a:t>ar </a:t>
            </a:r>
            <a:r>
              <a:rPr lang="lt-LT" b="1" dirty="0">
                <a:solidFill>
                  <a:srgbClr val="FF0000"/>
                </a:solidFill>
                <a:latin typeface="Segoe Print" panose="02000600000000000000" pitchFamily="2" charset="0"/>
              </a:rPr>
              <a:t>Namų darbai</a:t>
            </a: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99C53AC8-4FCC-4708-9A70-8E35ACAF7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739" y="5289314"/>
            <a:ext cx="971550" cy="996076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9F5314DE-1681-4BD4-8CB9-0D7E58580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351" y="1381125"/>
            <a:ext cx="9686925" cy="5476875"/>
          </a:xfrm>
          <a:prstGeom prst="rect">
            <a:avLst/>
          </a:prstGeom>
        </p:spPr>
      </p:pic>
      <p:cxnSp>
        <p:nvCxnSpPr>
          <p:cNvPr id="5" name="Tiesioji rodyklės jungtis 4"/>
          <p:cNvCxnSpPr>
            <a:cxnSpLocks/>
          </p:cNvCxnSpPr>
          <p:nvPr/>
        </p:nvCxnSpPr>
        <p:spPr>
          <a:xfrm flipH="1">
            <a:off x="5017797" y="842775"/>
            <a:ext cx="1545794" cy="37799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383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913016" y="365126"/>
            <a:ext cx="8440783" cy="679904"/>
          </a:xfrm>
        </p:spPr>
        <p:txBody>
          <a:bodyPr>
            <a:normAutofit fontScale="90000"/>
          </a:bodyPr>
          <a:lstStyle/>
          <a:p>
            <a:r>
              <a:rPr lang="lt-LT" b="1" dirty="0">
                <a:latin typeface="Segoe Print" panose="02000600000000000000" pitchFamily="2" charset="0"/>
              </a:rPr>
              <a:t>Paspausti ant </a:t>
            </a:r>
            <a:r>
              <a:rPr lang="lt-LT" b="1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Puslapis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9C1D1707-0946-4F27-8276-D9C975D11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29" y="1019175"/>
            <a:ext cx="11315700" cy="5838825"/>
          </a:xfrm>
          <a:prstGeom prst="rect">
            <a:avLst/>
          </a:prstGeom>
        </p:spPr>
      </p:pic>
      <p:cxnSp>
        <p:nvCxnSpPr>
          <p:cNvPr id="5" name="Tiesioji rodyklės jungtis 4"/>
          <p:cNvCxnSpPr>
            <a:cxnSpLocks/>
          </p:cNvCxnSpPr>
          <p:nvPr/>
        </p:nvCxnSpPr>
        <p:spPr>
          <a:xfrm flipH="1">
            <a:off x="5708342" y="809579"/>
            <a:ext cx="1863762" cy="5511322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84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6749" cy="1325563"/>
          </a:xfrm>
        </p:spPr>
        <p:txBody>
          <a:bodyPr>
            <a:normAutofit fontScale="90000"/>
          </a:bodyPr>
          <a:lstStyle/>
          <a:p>
            <a:r>
              <a:rPr lang="lt-LT" sz="4000" b="1" dirty="0">
                <a:latin typeface="Segoe Print" panose="02000600000000000000" pitchFamily="2" charset="0"/>
              </a:rPr>
              <a:t>Ant </a:t>
            </a:r>
            <a:r>
              <a:rPr lang="lt-LT" sz="4000" b="1" dirty="0">
                <a:solidFill>
                  <a:srgbClr val="C00000"/>
                </a:solidFill>
                <a:latin typeface="Segoe Print" panose="02000600000000000000" pitchFamily="2" charset="0"/>
              </a:rPr>
              <a:t>Brūkšnio</a:t>
            </a:r>
            <a:r>
              <a:rPr lang="lt-LT" sz="4000" b="1" dirty="0">
                <a:latin typeface="Segoe Print" panose="02000600000000000000" pitchFamily="2" charset="0"/>
              </a:rPr>
              <a:t> įrašyti Datą, Kontrolinis darbas, ,,Kontrolinio darbo pavadinimas“</a:t>
            </a:r>
            <a:br>
              <a:rPr lang="lt-LT" sz="3200" b="1" dirty="0">
                <a:latin typeface="Segoe Print" panose="02000600000000000000" pitchFamily="2" charset="0"/>
              </a:rPr>
            </a:br>
            <a:r>
              <a:rPr lang="lt-LT" sz="2000" b="1" dirty="0">
                <a:solidFill>
                  <a:srgbClr val="FF0000"/>
                </a:solidFill>
                <a:latin typeface="Segoe Print" panose="02000600000000000000" pitchFamily="2" charset="0"/>
              </a:rPr>
              <a:t>(gali būti, kad mokytoja bus pati pavadinusi puslapį – tada jo vadinti pačiam nereikia)</a:t>
            </a:r>
            <a:endParaRPr lang="lt-LT" sz="40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8758144C-13C9-456B-939F-F594AF652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81" y="1908699"/>
            <a:ext cx="10295038" cy="4877970"/>
          </a:xfrm>
          <a:prstGeom prst="rect">
            <a:avLst/>
          </a:prstGeom>
        </p:spPr>
      </p:pic>
      <p:cxnSp>
        <p:nvCxnSpPr>
          <p:cNvPr id="5" name="Tiesioji rodyklės jungtis 4"/>
          <p:cNvCxnSpPr>
            <a:cxnSpLocks/>
          </p:cNvCxnSpPr>
          <p:nvPr/>
        </p:nvCxnSpPr>
        <p:spPr>
          <a:xfrm>
            <a:off x="3385858" y="737205"/>
            <a:ext cx="4453294" cy="30356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599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507378" y="260622"/>
            <a:ext cx="2414451" cy="666841"/>
          </a:xfrm>
        </p:spPr>
        <p:txBody>
          <a:bodyPr>
            <a:normAutofit fontScale="90000"/>
          </a:bodyPr>
          <a:lstStyle/>
          <a:p>
            <a:r>
              <a:rPr lang="lt-LT" b="1" dirty="0">
                <a:latin typeface="Segoe Print" panose="02000600000000000000" pitchFamily="2" charset="0"/>
              </a:rPr>
              <a:t>Įrašome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69262"/>
            <a:ext cx="10267406" cy="5336042"/>
          </a:xfrm>
          <a:prstGeom prst="rect">
            <a:avLst/>
          </a:prstGeom>
        </p:spPr>
      </p:pic>
      <p:cxnSp>
        <p:nvCxnSpPr>
          <p:cNvPr id="5" name="Tiesioji rodyklės jungtis 4"/>
          <p:cNvCxnSpPr/>
          <p:nvPr/>
        </p:nvCxnSpPr>
        <p:spPr>
          <a:xfrm>
            <a:off x="5055326" y="966651"/>
            <a:ext cx="2050868" cy="17634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058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2301240" y="495753"/>
            <a:ext cx="7417526" cy="666841"/>
          </a:xfrm>
        </p:spPr>
        <p:txBody>
          <a:bodyPr>
            <a:normAutofit fontScale="90000"/>
          </a:bodyPr>
          <a:lstStyle/>
          <a:p>
            <a:r>
              <a:rPr lang="lt-LT" b="1" dirty="0">
                <a:latin typeface="Segoe Print" panose="02000600000000000000" pitchFamily="2" charset="0"/>
              </a:rPr>
              <a:t>Tada matome tokį langą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26ADA90F-DB4C-45BF-9AAF-4A8E118E8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477" y="5044874"/>
            <a:ext cx="1219200" cy="1171575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195B15B8-5717-48AA-A10F-81F394853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28" y="1162594"/>
            <a:ext cx="11410950" cy="557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99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1018903" y="574018"/>
            <a:ext cx="10981837" cy="571362"/>
          </a:xfrm>
        </p:spPr>
        <p:txBody>
          <a:bodyPr>
            <a:normAutofit fontScale="90000"/>
          </a:bodyPr>
          <a:lstStyle/>
          <a:p>
            <a:r>
              <a:rPr lang="lt-LT" sz="3600" b="1" dirty="0">
                <a:latin typeface="Segoe Print" panose="02000600000000000000" pitchFamily="2" charset="0"/>
              </a:rPr>
              <a:t>Norint įterpti nuotrauką, spaudžiame </a:t>
            </a:r>
            <a:r>
              <a:rPr lang="lt-LT" sz="360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Įterpimas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98" y="1555977"/>
            <a:ext cx="11678343" cy="5171394"/>
          </a:xfrm>
          <a:prstGeom prst="rect">
            <a:avLst/>
          </a:prstGeom>
        </p:spPr>
      </p:pic>
      <p:cxnSp>
        <p:nvCxnSpPr>
          <p:cNvPr id="6" name="Tiesioji rodyklės jungtis 5"/>
          <p:cNvCxnSpPr/>
          <p:nvPr/>
        </p:nvCxnSpPr>
        <p:spPr>
          <a:xfrm flipH="1">
            <a:off x="5769271" y="1145380"/>
            <a:ext cx="3544546" cy="978831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aveikslėlis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086" y="5782083"/>
            <a:ext cx="4883510" cy="736283"/>
          </a:xfrm>
          <a:prstGeom prst="rect">
            <a:avLst/>
          </a:prstGeom>
        </p:spPr>
      </p:pic>
      <p:cxnSp>
        <p:nvCxnSpPr>
          <p:cNvPr id="12" name="Tiesioji rodyklės jungtis 11"/>
          <p:cNvCxnSpPr/>
          <p:nvPr/>
        </p:nvCxnSpPr>
        <p:spPr>
          <a:xfrm flipH="1" flipV="1">
            <a:off x="6161570" y="4141674"/>
            <a:ext cx="2629733" cy="16321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Lankas 12"/>
          <p:cNvSpPr/>
          <p:nvPr/>
        </p:nvSpPr>
        <p:spPr>
          <a:xfrm>
            <a:off x="5240848" y="2098968"/>
            <a:ext cx="1056845" cy="383586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12217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>
          <a:xfrm>
            <a:off x="352697" y="182880"/>
            <a:ext cx="11443063" cy="953590"/>
          </a:xfrm>
          <a:ln>
            <a:noFill/>
          </a:ln>
        </p:spPr>
        <p:txBody>
          <a:bodyPr>
            <a:noAutofit/>
          </a:bodyPr>
          <a:lstStyle/>
          <a:p>
            <a:r>
              <a:rPr lang="lt-LT" sz="3600" b="1" dirty="0">
                <a:latin typeface="Segoe Print" panose="02000600000000000000" pitchFamily="2" charset="0"/>
              </a:rPr>
              <a:t>Iš </a:t>
            </a:r>
            <a:r>
              <a:rPr lang="lt-LT" sz="3600" b="1" dirty="0">
                <a:solidFill>
                  <a:srgbClr val="7030A0"/>
                </a:solidFill>
                <a:latin typeface="Segoe Print" panose="02000600000000000000" pitchFamily="2" charset="0"/>
              </a:rPr>
              <a:t>Paveikslėlis</a:t>
            </a:r>
            <a:r>
              <a:rPr lang="lt-LT" sz="3600" b="1" dirty="0">
                <a:latin typeface="Segoe Print" panose="02000600000000000000" pitchFamily="2" charset="0"/>
              </a:rPr>
              <a:t> paspaudžiame tą komandą, kur tavo yra </a:t>
            </a:r>
            <a:r>
              <a:rPr lang="lt-LT" sz="3600" b="1" dirty="0">
                <a:solidFill>
                  <a:srgbClr val="990000"/>
                </a:solidFill>
                <a:latin typeface="Segoe Print" panose="02000600000000000000" pitchFamily="2" charset="0"/>
              </a:rPr>
              <a:t>nuotrauka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27" y="1267098"/>
            <a:ext cx="10447292" cy="5460274"/>
          </a:xfrm>
          <a:prstGeom prst="rect">
            <a:avLst/>
          </a:prstGeom>
        </p:spPr>
      </p:pic>
      <p:cxnSp>
        <p:nvCxnSpPr>
          <p:cNvPr id="7" name="Tiesioji rodyklės jungtis 6"/>
          <p:cNvCxnSpPr/>
          <p:nvPr/>
        </p:nvCxnSpPr>
        <p:spPr>
          <a:xfrm>
            <a:off x="4689567" y="1154271"/>
            <a:ext cx="645792" cy="16495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Tiesioji rodyklės jungtis 8"/>
          <p:cNvCxnSpPr/>
          <p:nvPr/>
        </p:nvCxnSpPr>
        <p:spPr>
          <a:xfrm>
            <a:off x="4177393" y="1154271"/>
            <a:ext cx="1111430" cy="220288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iesioji rodyklės jungtis 10"/>
          <p:cNvCxnSpPr/>
          <p:nvPr/>
        </p:nvCxnSpPr>
        <p:spPr>
          <a:xfrm>
            <a:off x="4413614" y="1154271"/>
            <a:ext cx="875209" cy="189264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ankas 13"/>
          <p:cNvSpPr/>
          <p:nvPr/>
        </p:nvSpPr>
        <p:spPr>
          <a:xfrm>
            <a:off x="5381896" y="2286000"/>
            <a:ext cx="849087" cy="457200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19" name="Tiesioji rodyklės jungtis 18"/>
          <p:cNvCxnSpPr/>
          <p:nvPr/>
        </p:nvCxnSpPr>
        <p:spPr>
          <a:xfrm>
            <a:off x="3069771" y="640080"/>
            <a:ext cx="2638698" cy="164592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aveikslėlis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950" y="5255758"/>
            <a:ext cx="6632659" cy="713968"/>
          </a:xfrm>
          <a:prstGeom prst="rect">
            <a:avLst/>
          </a:prstGeom>
        </p:spPr>
      </p:pic>
      <p:cxnSp>
        <p:nvCxnSpPr>
          <p:cNvPr id="6" name="Tiesioji rodyklės jungtis 5"/>
          <p:cNvCxnSpPr/>
          <p:nvPr/>
        </p:nvCxnSpPr>
        <p:spPr>
          <a:xfrm flipH="1" flipV="1">
            <a:off x="5525589" y="4451942"/>
            <a:ext cx="705394" cy="6948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1861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09006" y="365125"/>
            <a:ext cx="11144794" cy="5147401"/>
          </a:xfrm>
        </p:spPr>
        <p:txBody>
          <a:bodyPr>
            <a:normAutofit/>
          </a:bodyPr>
          <a:lstStyle/>
          <a:p>
            <a:pPr algn="ctr"/>
            <a:br>
              <a:rPr lang="lt-LT" sz="3600" b="1" dirty="0">
                <a:solidFill>
                  <a:srgbClr val="FF0000"/>
                </a:solidFill>
                <a:latin typeface="Segoe Print" panose="02000600000000000000" pitchFamily="2" charset="0"/>
              </a:rPr>
            </a:br>
            <a:r>
              <a:rPr lang="lt-LT" sz="3600" b="1" dirty="0">
                <a:latin typeface="Segoe Print" panose="02000600000000000000" pitchFamily="2" charset="0"/>
              </a:rPr>
              <a:t>Su telefonu nuotrauką nufotografuok naudodamas programėlę </a:t>
            </a:r>
            <a:r>
              <a:rPr lang="lt-LT" sz="3600" b="1" dirty="0" err="1">
                <a:latin typeface="Segoe Print" panose="02000600000000000000" pitchFamily="2" charset="0"/>
              </a:rPr>
              <a:t>Oficce</a:t>
            </a:r>
            <a:r>
              <a:rPr lang="lt-LT" sz="3600" b="1" dirty="0">
                <a:latin typeface="Segoe Print" panose="02000600000000000000" pitchFamily="2" charset="0"/>
              </a:rPr>
              <a:t> </a:t>
            </a:r>
            <a:r>
              <a:rPr lang="lt-LT" sz="3600" b="1" dirty="0" err="1">
                <a:latin typeface="Segoe Print" panose="02000600000000000000" pitchFamily="2" charset="0"/>
              </a:rPr>
              <a:t>Lens</a:t>
            </a:r>
            <a:r>
              <a:rPr lang="lt-LT" sz="3600" b="1" dirty="0">
                <a:latin typeface="Segoe Print" panose="02000600000000000000" pitchFamily="2" charset="0"/>
              </a:rPr>
              <a:t> ir nuotrauką išsaugok </a:t>
            </a:r>
            <a:r>
              <a:rPr lang="lt-LT" sz="3600" b="1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jpg/</a:t>
            </a:r>
            <a:r>
              <a:rPr lang="lt-LT" sz="3600" b="1" dirty="0" err="1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png</a:t>
            </a:r>
            <a:r>
              <a:rPr lang="lt-LT" sz="3600" b="1" dirty="0">
                <a:latin typeface="Segoe Print" panose="02000600000000000000" pitchFamily="2" charset="0"/>
              </a:rPr>
              <a:t> formatu </a:t>
            </a:r>
            <a:r>
              <a:rPr lang="en-US" sz="3600" b="1" dirty="0" err="1">
                <a:latin typeface="Segoe Print" panose="02000600000000000000" pitchFamily="2" charset="0"/>
              </a:rPr>
              <a:t>bei</a:t>
            </a:r>
            <a:r>
              <a:rPr lang="en-US" sz="3600" b="1" dirty="0">
                <a:latin typeface="Segoe Print" panose="02000600000000000000" pitchFamily="2" charset="0"/>
              </a:rPr>
              <a:t> </a:t>
            </a:r>
            <a:r>
              <a:rPr lang="en-US" sz="3600" b="1" dirty="0" err="1">
                <a:latin typeface="Segoe Print" panose="02000600000000000000" pitchFamily="2" charset="0"/>
              </a:rPr>
              <a:t>nuotrauk</a:t>
            </a:r>
            <a:r>
              <a:rPr lang="lt-LT" sz="3600" b="1" dirty="0">
                <a:latin typeface="Segoe Print" panose="02000600000000000000" pitchFamily="2" charset="0"/>
              </a:rPr>
              <a:t>ą pasidėk ant kompiuterio ekrano.</a:t>
            </a:r>
            <a:br>
              <a:rPr lang="en-US" sz="3600" b="1" dirty="0">
                <a:latin typeface="Segoe Print" panose="02000600000000000000" pitchFamily="2" charset="0"/>
              </a:rPr>
            </a:br>
            <a:r>
              <a:rPr lang="en-US" sz="3600" b="1" dirty="0" err="1">
                <a:latin typeface="Segoe Print" panose="02000600000000000000" pitchFamily="2" charset="0"/>
              </a:rPr>
              <a:t>Nuotraukos</a:t>
            </a:r>
            <a:r>
              <a:rPr lang="en-US" sz="3600" b="1" dirty="0">
                <a:latin typeface="Segoe Print" panose="02000600000000000000" pitchFamily="2" charset="0"/>
              </a:rPr>
              <a:t> </a:t>
            </a:r>
            <a:r>
              <a:rPr lang="en-US" sz="3600" b="1" dirty="0" err="1">
                <a:latin typeface="Segoe Print" panose="02000600000000000000" pitchFamily="2" charset="0"/>
              </a:rPr>
              <a:t>turi</a:t>
            </a:r>
            <a:r>
              <a:rPr lang="en-US" sz="3600" b="1" dirty="0">
                <a:latin typeface="Segoe Print" panose="02000600000000000000" pitchFamily="2" charset="0"/>
              </a:rPr>
              <a:t> b</a:t>
            </a:r>
            <a:r>
              <a:rPr lang="lt-LT" sz="3600" b="1" dirty="0" err="1">
                <a:latin typeface="Segoe Print" panose="02000600000000000000" pitchFamily="2" charset="0"/>
              </a:rPr>
              <a:t>ūti</a:t>
            </a:r>
            <a:r>
              <a:rPr lang="lt-LT" sz="3600" b="1" dirty="0">
                <a:latin typeface="Segoe Print" panose="02000600000000000000" pitchFamily="2" charset="0"/>
              </a:rPr>
              <a:t> AIŠKIAI matomos</a:t>
            </a:r>
            <a:r>
              <a:rPr lang="en-US" sz="3600" b="1" dirty="0">
                <a:latin typeface="Segoe Print" panose="02000600000000000000" pitchFamily="2" charset="0"/>
              </a:rPr>
              <a:t>!!!</a:t>
            </a:r>
            <a:br>
              <a:rPr lang="lt-LT" sz="3600" b="1" dirty="0">
                <a:latin typeface="Segoe Print" panose="02000600000000000000" pitchFamily="2" charset="0"/>
              </a:rPr>
            </a:br>
            <a:r>
              <a:rPr lang="lt-LT" sz="3600" b="1" dirty="0">
                <a:latin typeface="Segoe Print" panose="02000600000000000000" pitchFamily="2" charset="0"/>
              </a:rPr>
              <a:t>Nuotraukas esančias telefone per telefono pakrovėjo laidą įkelk ant kompiuterio ekrano.</a:t>
            </a:r>
          </a:p>
        </p:txBody>
      </p:sp>
    </p:spTree>
    <p:extLst>
      <p:ext uri="{BB962C8B-B14F-4D97-AF65-F5344CB8AC3E}">
        <p14:creationId xmlns:p14="http://schemas.microsoft.com/office/powerpoint/2010/main" val="1772593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22069" y="195943"/>
            <a:ext cx="11969931" cy="1150415"/>
          </a:xfrm>
          <a:ln>
            <a:noFill/>
          </a:ln>
        </p:spPr>
        <p:txBody>
          <a:bodyPr>
            <a:noAutofit/>
          </a:bodyPr>
          <a:lstStyle/>
          <a:p>
            <a:r>
              <a:rPr lang="lt-LT" sz="2400" b="1" dirty="0">
                <a:latin typeface="Segoe Print" panose="02000600000000000000" pitchFamily="2" charset="0"/>
              </a:rPr>
              <a:t>Jei nuotraukos bus ant kompiuterio ekrano, t</a:t>
            </a:r>
            <a:r>
              <a:rPr lang="en-US" sz="2400" b="1" dirty="0" err="1">
                <a:latin typeface="Segoe Print" panose="02000600000000000000" pitchFamily="2" charset="0"/>
              </a:rPr>
              <a:t>ai</a:t>
            </a:r>
            <a:r>
              <a:rPr lang="en-US" sz="2400" b="1" dirty="0">
                <a:latin typeface="Segoe Print" panose="02000600000000000000" pitchFamily="2" charset="0"/>
              </a:rPr>
              <a:t> </a:t>
            </a:r>
            <a:r>
              <a:rPr lang="en-US" sz="2400" b="1" dirty="0" err="1">
                <a:latin typeface="Segoe Print" panose="02000600000000000000" pitchFamily="2" charset="0"/>
              </a:rPr>
              <a:t>tada</a:t>
            </a:r>
            <a:r>
              <a:rPr lang="lt-LT" sz="2400" b="1" dirty="0">
                <a:latin typeface="Segoe Print" panose="02000600000000000000" pitchFamily="2" charset="0"/>
              </a:rPr>
              <a:t> paspausime                 </a:t>
            </a:r>
            <a:r>
              <a:rPr lang="en-US" sz="2400" b="1" dirty="0" err="1">
                <a:latin typeface="Segoe Print" panose="02000600000000000000" pitchFamily="2" charset="0"/>
              </a:rPr>
              <a:t>ir</a:t>
            </a:r>
            <a:r>
              <a:rPr lang="en-US" sz="2400" b="1" dirty="0">
                <a:latin typeface="Segoe Print" panose="02000600000000000000" pitchFamily="2" charset="0"/>
              </a:rPr>
              <a:t> </a:t>
            </a:r>
            <a:r>
              <a:rPr lang="lt-LT" sz="2400" b="1" dirty="0">
                <a:latin typeface="Segoe Print" panose="02000600000000000000" pitchFamily="2" charset="0"/>
              </a:rPr>
              <a:t>pamatysime tokį</a:t>
            </a:r>
            <a:r>
              <a:rPr lang="lt-LT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 vaizdą</a:t>
            </a:r>
            <a:r>
              <a:rPr lang="en-US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. </a:t>
            </a:r>
            <a:r>
              <a:rPr lang="en-US" sz="2400" b="1" dirty="0">
                <a:latin typeface="Segoe Print" panose="02000600000000000000" pitchFamily="2" charset="0"/>
              </a:rPr>
              <a:t>T</a:t>
            </a:r>
            <a:r>
              <a:rPr lang="lt-LT" sz="2400" b="1" dirty="0" err="1">
                <a:latin typeface="Segoe Print" panose="02000600000000000000" pitchFamily="2" charset="0"/>
              </a:rPr>
              <a:t>ada</a:t>
            </a:r>
            <a:r>
              <a:rPr lang="lt-LT" sz="2400" b="1" dirty="0">
                <a:latin typeface="Segoe Print" panose="02000600000000000000" pitchFamily="2" charset="0"/>
              </a:rPr>
              <a:t> paspausime </a:t>
            </a:r>
            <a:r>
              <a:rPr lang="lt-LT" sz="2400" b="1" dirty="0">
                <a:solidFill>
                  <a:srgbClr val="0070C0"/>
                </a:solidFill>
                <a:latin typeface="Segoe Print" panose="02000600000000000000" pitchFamily="2" charset="0"/>
              </a:rPr>
              <a:t>Pasirinkti failą </a:t>
            </a:r>
            <a:r>
              <a:rPr lang="lt-LT" sz="2400" b="1" dirty="0">
                <a:latin typeface="Segoe Print" panose="02000600000000000000" pitchFamily="2" charset="0"/>
              </a:rPr>
              <a:t>ir </a:t>
            </a:r>
            <a:r>
              <a:rPr lang="lt-LT" sz="2400" b="1" dirty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Įterpimas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62" y="1379059"/>
            <a:ext cx="9683115" cy="5478941"/>
          </a:xfrm>
          <a:prstGeom prst="rect">
            <a:avLst/>
          </a:prstGeom>
        </p:spPr>
      </p:pic>
      <p:cxnSp>
        <p:nvCxnSpPr>
          <p:cNvPr id="5" name="Tiesioji rodyklės jungtis 4"/>
          <p:cNvCxnSpPr/>
          <p:nvPr/>
        </p:nvCxnSpPr>
        <p:spPr>
          <a:xfrm flipH="1">
            <a:off x="6545381" y="1006406"/>
            <a:ext cx="1991151" cy="349871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Tiesioji rodyklės jungtis 8"/>
          <p:cNvCxnSpPr/>
          <p:nvPr/>
        </p:nvCxnSpPr>
        <p:spPr>
          <a:xfrm>
            <a:off x="4140749" y="1006406"/>
            <a:ext cx="1936117" cy="28210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Tiesioji rodyklės jungtis 14"/>
          <p:cNvCxnSpPr/>
          <p:nvPr/>
        </p:nvCxnSpPr>
        <p:spPr>
          <a:xfrm flipH="1">
            <a:off x="7980355" y="1006406"/>
            <a:ext cx="2960809" cy="403730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ankas 15"/>
          <p:cNvSpPr/>
          <p:nvPr/>
        </p:nvSpPr>
        <p:spPr>
          <a:xfrm>
            <a:off x="5699255" y="3465139"/>
            <a:ext cx="3815851" cy="2216420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Lankas 16"/>
          <p:cNvSpPr/>
          <p:nvPr/>
        </p:nvSpPr>
        <p:spPr>
          <a:xfrm>
            <a:off x="6206494" y="4505118"/>
            <a:ext cx="1004951" cy="288951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Lankas 17"/>
          <p:cNvSpPr/>
          <p:nvPr/>
        </p:nvSpPr>
        <p:spPr>
          <a:xfrm>
            <a:off x="7400993" y="5031106"/>
            <a:ext cx="744583" cy="256903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21" name="Paveikslėlis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680" y="365651"/>
            <a:ext cx="1469844" cy="37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42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>
            <a:normAutofit/>
          </a:bodyPr>
          <a:lstStyle/>
          <a:p>
            <a:r>
              <a:rPr lang="lt-LT" sz="2800" b="1" dirty="0">
                <a:latin typeface="Segoe Print" panose="02000600000000000000" pitchFamily="2" charset="0"/>
              </a:rPr>
              <a:t>Kai </a:t>
            </a:r>
            <a:r>
              <a:rPr lang="lt-LT" sz="2800" b="1" dirty="0">
                <a:solidFill>
                  <a:srgbClr val="C00000"/>
                </a:solidFill>
                <a:latin typeface="Segoe Print" panose="02000600000000000000" pitchFamily="2" charset="0"/>
              </a:rPr>
              <a:t>įterpiame nuotrauką</a:t>
            </a:r>
            <a:r>
              <a:rPr lang="lt-LT" sz="2800" b="1" dirty="0">
                <a:latin typeface="Segoe Print" panose="02000600000000000000" pitchFamily="2" charset="0"/>
              </a:rPr>
              <a:t>, tai nepamirštame jos išdidinti per </a:t>
            </a:r>
            <a:r>
              <a:rPr lang="lt-LT" sz="2800" b="1" u="sng" dirty="0">
                <a:latin typeface="Segoe Print" panose="02000600000000000000" pitchFamily="2" charset="0"/>
              </a:rPr>
              <a:t>VISĄ </a:t>
            </a:r>
            <a:r>
              <a:rPr lang="lt-LT" sz="2800" b="1" u="sng" dirty="0" err="1">
                <a:latin typeface="Segoe Print" panose="02000600000000000000" pitchFamily="2" charset="0"/>
              </a:rPr>
              <a:t>VISĄ</a:t>
            </a:r>
            <a:r>
              <a:rPr lang="lt-LT" sz="2800" b="1" dirty="0">
                <a:latin typeface="Segoe Print" panose="02000600000000000000" pitchFamily="2" charset="0"/>
              </a:rPr>
              <a:t> baltą plotą, kad gerai matytųsi darbas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18" y="1562664"/>
            <a:ext cx="8281852" cy="515241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566" y="4763468"/>
            <a:ext cx="3540033" cy="1826658"/>
          </a:xfrm>
          <a:prstGeom prst="rect">
            <a:avLst/>
          </a:prstGeom>
        </p:spPr>
      </p:pic>
      <p:cxnSp>
        <p:nvCxnSpPr>
          <p:cNvPr id="8" name="Tiesioji rodyklės jungtis 7"/>
          <p:cNvCxnSpPr/>
          <p:nvPr/>
        </p:nvCxnSpPr>
        <p:spPr>
          <a:xfrm>
            <a:off x="2717075" y="728085"/>
            <a:ext cx="1254034" cy="273013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iesioji rodyklės jungtis 9"/>
          <p:cNvCxnSpPr/>
          <p:nvPr/>
        </p:nvCxnSpPr>
        <p:spPr>
          <a:xfrm flipH="1" flipV="1">
            <a:off x="4519750" y="4086832"/>
            <a:ext cx="2455817" cy="13193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Lankas 10"/>
          <p:cNvSpPr/>
          <p:nvPr/>
        </p:nvSpPr>
        <p:spPr>
          <a:xfrm>
            <a:off x="3630846" y="3483275"/>
            <a:ext cx="1414404" cy="603557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45359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162594" y="248194"/>
            <a:ext cx="10593977" cy="911866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Segoe Print" panose="02000600000000000000" pitchFamily="2" charset="0"/>
              </a:rPr>
              <a:t>Išdidinus gauname tokį </a:t>
            </a:r>
            <a:r>
              <a:rPr lang="lt-LT" sz="3600" b="1" dirty="0">
                <a:solidFill>
                  <a:srgbClr val="C00000"/>
                </a:solidFill>
                <a:latin typeface="Segoe Print" panose="02000600000000000000" pitchFamily="2" charset="0"/>
              </a:rPr>
              <a:t>nuotraukos vaizdą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77" y="1018904"/>
            <a:ext cx="11090094" cy="5562241"/>
          </a:xfrm>
          <a:prstGeom prst="rect">
            <a:avLst/>
          </a:prstGeom>
        </p:spPr>
      </p:pic>
      <p:sp>
        <p:nvSpPr>
          <p:cNvPr id="5" name="Lankas 4"/>
          <p:cNvSpPr/>
          <p:nvPr/>
        </p:nvSpPr>
        <p:spPr>
          <a:xfrm>
            <a:off x="3984171" y="2834641"/>
            <a:ext cx="7421878" cy="4114800"/>
          </a:xfrm>
          <a:prstGeom prst="arc">
            <a:avLst>
              <a:gd name="adj1" fmla="val 452372"/>
              <a:gd name="adj2" fmla="val 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7" name="Tiesioji rodyklės jungtis 6"/>
          <p:cNvCxnSpPr/>
          <p:nvPr/>
        </p:nvCxnSpPr>
        <p:spPr>
          <a:xfrm>
            <a:off x="7550331" y="1018904"/>
            <a:ext cx="1045028" cy="181573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41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36" y="255405"/>
            <a:ext cx="11050334" cy="711246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35" y="966651"/>
            <a:ext cx="10607119" cy="538189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1621" y="2921752"/>
            <a:ext cx="3661999" cy="3905792"/>
          </a:xfrm>
          <a:prstGeom prst="rect">
            <a:avLst/>
          </a:prstGeom>
        </p:spPr>
      </p:pic>
      <p:cxnSp>
        <p:nvCxnSpPr>
          <p:cNvPr id="7" name="Tiesioji jungtis 6"/>
          <p:cNvCxnSpPr/>
          <p:nvPr/>
        </p:nvCxnSpPr>
        <p:spPr>
          <a:xfrm>
            <a:off x="4558937" y="3252651"/>
            <a:ext cx="6479177" cy="326571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 flipV="1">
            <a:off x="4441371" y="3043648"/>
            <a:ext cx="6439989" cy="33049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aveikslėlis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9443" y="4200796"/>
            <a:ext cx="1981498" cy="68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92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0446" y="365125"/>
            <a:ext cx="11560628" cy="862783"/>
          </a:xfrm>
        </p:spPr>
        <p:txBody>
          <a:bodyPr>
            <a:noAutofit/>
          </a:bodyPr>
          <a:lstStyle/>
          <a:p>
            <a:r>
              <a:rPr lang="lt-LT" sz="3400" b="1" dirty="0">
                <a:latin typeface="Segoe Print" panose="02000600000000000000" pitchFamily="2" charset="0"/>
              </a:rPr>
              <a:t>Ir taip vieną po kitos sukeliame visas nuotraukas – </a:t>
            </a:r>
            <a:r>
              <a:rPr lang="lt-LT" sz="3400" b="1" u="sng" dirty="0">
                <a:latin typeface="Segoe Print" panose="02000600000000000000" pitchFamily="2" charset="0"/>
              </a:rPr>
              <a:t>paskui vieną kitą </a:t>
            </a:r>
            <a:r>
              <a:rPr lang="lt-LT" sz="3400" b="1" dirty="0">
                <a:solidFill>
                  <a:srgbClr val="C00000"/>
                </a:solidFill>
                <a:latin typeface="Segoe Print" panose="02000600000000000000" pitchFamily="2" charset="0"/>
              </a:rPr>
              <a:t>ŽEMYN ir EILĖS tvarka</a:t>
            </a:r>
          </a:p>
        </p:txBody>
      </p:sp>
      <p:pic>
        <p:nvPicPr>
          <p:cNvPr id="9" name="Paveikslėlis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749" y="1443037"/>
            <a:ext cx="6145938" cy="5284239"/>
          </a:xfrm>
          <a:prstGeom prst="rect">
            <a:avLst/>
          </a:prstGeom>
        </p:spPr>
      </p:pic>
      <p:cxnSp>
        <p:nvCxnSpPr>
          <p:cNvPr id="6" name="Tiesioji rodyklės jungtis 5"/>
          <p:cNvCxnSpPr/>
          <p:nvPr/>
        </p:nvCxnSpPr>
        <p:spPr>
          <a:xfrm>
            <a:off x="4885509" y="1227908"/>
            <a:ext cx="587828" cy="427155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776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888558" y="2372949"/>
            <a:ext cx="6339659" cy="1085713"/>
          </a:xfrm>
        </p:spPr>
        <p:txBody>
          <a:bodyPr>
            <a:normAutofit/>
          </a:bodyPr>
          <a:lstStyle/>
          <a:p>
            <a:r>
              <a:rPr lang="lt-LT" b="1" dirty="0">
                <a:latin typeface="Segoe Print" panose="02000600000000000000" pitchFamily="2" charset="0"/>
              </a:rPr>
              <a:t>Gero darbo</a:t>
            </a:r>
            <a:r>
              <a:rPr lang="en-US" b="1" dirty="0">
                <a:latin typeface="Segoe Print" panose="02000600000000000000" pitchFamily="2" charset="0"/>
              </a:rPr>
              <a:t>!</a:t>
            </a:r>
            <a:endParaRPr lang="lt-LT" b="1" dirty="0">
              <a:latin typeface="Segoe Print" panose="02000600000000000000" pitchFamily="2" charset="0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988290" y="4039882"/>
            <a:ext cx="7687491" cy="1276699"/>
          </a:xfrm>
        </p:spPr>
        <p:txBody>
          <a:bodyPr>
            <a:noAutofit/>
          </a:bodyPr>
          <a:lstStyle/>
          <a:p>
            <a:r>
              <a:rPr lang="en-US" sz="4800" b="1" dirty="0" err="1">
                <a:solidFill>
                  <a:schemeClr val="tx1"/>
                </a:solidFill>
                <a:latin typeface="Segoe Print" panose="02000600000000000000" pitchFamily="2" charset="0"/>
              </a:rPr>
              <a:t>Lauki</a:t>
            </a:r>
            <a:r>
              <a:rPr lang="lt-LT" sz="4800" b="1" dirty="0">
                <a:solidFill>
                  <a:schemeClr val="tx1"/>
                </a:solidFill>
                <a:latin typeface="Segoe Print" panose="02000600000000000000" pitchFamily="2" charset="0"/>
              </a:rPr>
              <a:t>u Tavo darbų</a:t>
            </a:r>
            <a:r>
              <a:rPr lang="en-US" sz="4800" b="1" dirty="0">
                <a:solidFill>
                  <a:schemeClr val="tx1"/>
                </a:solidFill>
                <a:latin typeface="Segoe Print" panose="02000600000000000000" pitchFamily="2" charset="0"/>
              </a:rPr>
              <a:t>!</a:t>
            </a:r>
            <a:endParaRPr lang="lt-LT" sz="48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51" y="411819"/>
            <a:ext cx="2957679" cy="3206593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69234" y="3458662"/>
            <a:ext cx="2837119" cy="315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98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291</Words>
  <Application>Microsoft Office PowerPoint</Application>
  <PresentationFormat>Plačiaekranė</PresentationFormat>
  <Paragraphs>24</Paragraphs>
  <Slides>24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Segoe Print</vt:lpstr>
      <vt:lpstr>Office Theme</vt:lpstr>
      <vt:lpstr>Instrukcija, kaip Kontrolinį darbą ar Klasės darbus, ar N amų darbus atsiųsti į Microsoft Teams  PAMOKŲ BLOKNOTĄ</vt:lpstr>
      <vt:lpstr>Gal nori Microsoft Teams aplinką turėti lietuvių kalba? Tada paspausk ant        ir atsidarius lentelei paspausk ant Settings</vt:lpstr>
      <vt:lpstr>Atsivėrusioje lentelėje paspausk ant English (United States)</vt:lpstr>
      <vt:lpstr>Ir iš lentelės pasirink Lietuvių (Lietuva)</vt:lpstr>
      <vt:lpstr>Ir paspausk ant Save and restart</vt:lpstr>
      <vt:lpstr>Iš Komandos pasirenki savo Komandą</vt:lpstr>
      <vt:lpstr>Spausti Pamokų bloknotas</vt:lpstr>
      <vt:lpstr>Pastaba  Jei Meniu juostoje nematai PAMOKŲ BLOKNOTAS, tai Meniu juostoje ieškok žodžio DAR   – ant jo paspaudus atsidarys lentelė, iš kurios pasispausi PAMOKŲ BLOKNOTAS.</vt:lpstr>
      <vt:lpstr>Spausti Rodyklę</vt:lpstr>
      <vt:lpstr>Paspausti ant savo Vardo, Pavardės</vt:lpstr>
      <vt:lpstr>Paspausti ant Kontroliniai darbai ar Klasės darbai, ar Namų darbai</vt:lpstr>
      <vt:lpstr>Paspausti ant Puslapis</vt:lpstr>
      <vt:lpstr>Ant Brūkšnio įrašyti Datą, Kontrolinis darbas, ,,Kontrolinio darbo pavadinimas“ (gali būti, kad mokytoja bus pati pavadinusi puslapį – tada jo vadinti pačiam nereikia)</vt:lpstr>
      <vt:lpstr>Įrašome</vt:lpstr>
      <vt:lpstr>Tada matome tokį langą</vt:lpstr>
      <vt:lpstr>Norint įterpti nuotrauką, spaudžiame Įterpimas</vt:lpstr>
      <vt:lpstr>Iš Paveikslėlis paspaudžiame tą komandą, kur tavo yra nuotrauka</vt:lpstr>
      <vt:lpstr> Su telefonu nuotrauką nufotografuok naudodamas programėlę Oficce Lens ir nuotrauką išsaugok jpg/png formatu bei nuotrauką pasidėk ant kompiuterio ekrano. Nuotraukos turi būti AIŠKIAI matomos!!! Nuotraukas esančias telefone per telefono pakrovėjo laidą įkelk ant kompiuterio ekrano.</vt:lpstr>
      <vt:lpstr>Jei nuotraukos bus ant kompiuterio ekrano, tai tada paspausime                 ir pamatysime tokį vaizdą. Tada paspausime Pasirinkti failą ir Įterpimas</vt:lpstr>
      <vt:lpstr>Kai įterpiame nuotrauką, tai nepamirštame jos išdidinti per VISĄ VISĄ baltą plotą, kad gerai matytųsi darbas</vt:lpstr>
      <vt:lpstr>Išdidinus gauname tokį nuotraukos vaizdą</vt:lpstr>
      <vt:lpstr>„PowerPoint“ pateiktis</vt:lpstr>
      <vt:lpstr>Ir taip vieną po kitos sukeliame visas nuotraukas – paskui vieną kitą ŽEMYN ir EILĖS tvarka</vt:lpstr>
      <vt:lpstr>Gero darbo!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Matas Kliminskis</dc:creator>
  <cp:lastModifiedBy>Šauklytė Edita</cp:lastModifiedBy>
  <cp:revision>40</cp:revision>
  <dcterms:created xsi:type="dcterms:W3CDTF">2020-10-06T12:52:07Z</dcterms:created>
  <dcterms:modified xsi:type="dcterms:W3CDTF">2020-11-08T19:33:39Z</dcterms:modified>
</cp:coreProperties>
</file>